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0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973</TotalTime>
  <Words>653</Words>
  <Application>Microsoft Office PowerPoint</Application>
  <PresentationFormat>On-screen Show (4:3)</PresentationFormat>
  <Paragraphs>131</Paragraphs>
  <Slides>26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Winter</vt:lpstr>
      <vt:lpstr>Kiat Sukses Menembus Pasar Kerja  Di Era Global</vt:lpstr>
      <vt:lpstr>I Gede Auditta Profile Accountant – Entrepreneur – Personal Motivator</vt:lpstr>
      <vt:lpstr>Kiat Sukses Menembus Pasar Kerja Di Era Global</vt:lpstr>
      <vt:lpstr>I</vt:lpstr>
      <vt:lpstr>Question</vt:lpstr>
      <vt:lpstr>Sukses</vt:lpstr>
      <vt:lpstr>Success Character - Entreprenuership</vt:lpstr>
      <vt:lpstr>PowerPoint Presentation</vt:lpstr>
      <vt:lpstr>*Chance* 10 talents of the most successful entrepreneurs:</vt:lpstr>
      <vt:lpstr>Apa yang harus dipersiapkan untuk sukses? </vt:lpstr>
      <vt:lpstr>II</vt:lpstr>
      <vt:lpstr>PowerPoint Presentation</vt:lpstr>
      <vt:lpstr>III</vt:lpstr>
      <vt:lpstr>There is no Shortcut</vt:lpstr>
      <vt:lpstr>IV</vt:lpstr>
      <vt:lpstr>PowerPoint Presentation</vt:lpstr>
      <vt:lpstr>V</vt:lpstr>
      <vt:lpstr>PowerPoint Presentation</vt:lpstr>
      <vt:lpstr>VI</vt:lpstr>
      <vt:lpstr>Endurance</vt:lpstr>
      <vt:lpstr>Endurance (2)</vt:lpstr>
      <vt:lpstr>VII</vt:lpstr>
      <vt:lpstr>Global Competitiveness Report 2016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Audi</dc:creator>
  <cp:lastModifiedBy>user</cp:lastModifiedBy>
  <cp:revision>73</cp:revision>
  <dcterms:created xsi:type="dcterms:W3CDTF">2006-08-16T00:00:00Z</dcterms:created>
  <dcterms:modified xsi:type="dcterms:W3CDTF">2016-10-17T21:11:34Z</dcterms:modified>
</cp:coreProperties>
</file>